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handoutMasterIdLst>
    <p:handoutMasterId r:id="rId14"/>
  </p:handout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2" autoAdjust="0"/>
    <p:restoredTop sz="94660"/>
  </p:normalViewPr>
  <p:slideViewPr>
    <p:cSldViewPr>
      <p:cViewPr>
        <p:scale>
          <a:sx n="71" d="100"/>
          <a:sy n="71" d="100"/>
        </p:scale>
        <p:origin x="-140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6F439-AAA8-47D7-8541-5A5C4164F3E4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78B80-E6E0-42AC-AE75-EAB5391D78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322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28FAA-F793-417E-B404-4A5DA64FBDB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C28FAA-F793-417E-B404-4A5DA64FBDB2}" type="datetimeFigureOut">
              <a:rPr lang="cs-CZ" smtClean="0"/>
              <a:t>19.3.2015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225C1B5-CBEE-49A6-958B-5348B02C125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err="1" smtClean="0"/>
              <a:t>SbĚR</a:t>
            </a:r>
            <a:r>
              <a:rPr lang="cs-CZ" dirty="0" smtClean="0"/>
              <a:t> projektových záměrů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Příkladový dotazník</a:t>
            </a:r>
            <a:endParaRPr lang="cs-CZ" dirty="0"/>
          </a:p>
        </p:txBody>
      </p:sp>
      <p:pic>
        <p:nvPicPr>
          <p:cNvPr id="1027" name="Picture 3" descr="C:\Users\ptakoval\AppData\Local\Microsoft\Windows\Temporary Internet Files\Content.Outlook\6SHAD9GN\SAP_logolink 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661248"/>
            <a:ext cx="5937504" cy="646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3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Arial" panose="020B0604020202020204" pitchFamily="34" charset="0"/>
              </a:rPr>
              <a:t>Společný akční plán (SAP) - sběr projektových záměrů – sociální oblast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196752"/>
            <a:ext cx="5938800" cy="5328592"/>
          </a:xfrm>
        </p:spPr>
      </p:pic>
    </p:spTree>
    <p:extLst>
      <p:ext uri="{BB962C8B-B14F-4D97-AF65-F5344CB8AC3E}">
        <p14:creationId xmlns:p14="http://schemas.microsoft.com/office/powerpoint/2010/main" val="222253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Arial" panose="020B0604020202020204" pitchFamily="34" charset="0"/>
              </a:rPr>
              <a:t>Společný akční plán (SAP) - sběr projektových záměrů – sociální oblast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40768"/>
            <a:ext cx="5904656" cy="4990840"/>
          </a:xfrm>
        </p:spPr>
      </p:pic>
    </p:spTree>
    <p:extLst>
      <p:ext uri="{BB962C8B-B14F-4D97-AF65-F5344CB8AC3E}">
        <p14:creationId xmlns:p14="http://schemas.microsoft.com/office/powerpoint/2010/main" val="5288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Arial" panose="020B0604020202020204" pitchFamily="34" charset="0"/>
              </a:rPr>
              <a:t>Společný akční plán (SAP) - sběr projektových záměrů – sociální oblast</a:t>
            </a:r>
            <a:endParaRPr lang="cs-CZ" dirty="0"/>
          </a:p>
        </p:txBody>
      </p:sp>
      <p:pic>
        <p:nvPicPr>
          <p:cNvPr id="5" name="Zástupný symbol pro obsah 4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340768"/>
            <a:ext cx="6012540" cy="4896544"/>
          </a:xfrm>
        </p:spPr>
      </p:pic>
    </p:spTree>
    <p:extLst>
      <p:ext uri="{BB962C8B-B14F-4D97-AF65-F5344CB8AC3E}">
        <p14:creationId xmlns:p14="http://schemas.microsoft.com/office/powerpoint/2010/main" val="16894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Arial" panose="020B0604020202020204" pitchFamily="34" charset="0"/>
              </a:rPr>
              <a:t>Společný akční plán (SAP) - sběr projektových </a:t>
            </a:r>
            <a:r>
              <a:rPr lang="cs-CZ" dirty="0" smtClean="0">
                <a:cs typeface="Arial" panose="020B0604020202020204" pitchFamily="34" charset="0"/>
              </a:rPr>
              <a:t>záměrů – sociální oblast</a:t>
            </a:r>
            <a:br>
              <a:rPr lang="cs-CZ" dirty="0" smtClean="0">
                <a:cs typeface="Arial" panose="020B0604020202020204" pitchFamily="34" charset="0"/>
              </a:rPr>
            </a:br>
            <a:endParaRPr lang="cs-CZ" dirty="0"/>
          </a:p>
        </p:txBody>
      </p:sp>
      <p:pic>
        <p:nvPicPr>
          <p:cNvPr id="5" name="Zástupný symbol pro obsah 4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124744"/>
            <a:ext cx="5832648" cy="5353198"/>
          </a:xfrm>
        </p:spPr>
      </p:pic>
    </p:spTree>
    <p:extLst>
      <p:ext uri="{BB962C8B-B14F-4D97-AF65-F5344CB8AC3E}">
        <p14:creationId xmlns:p14="http://schemas.microsoft.com/office/powerpoint/2010/main" val="92415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Arial" panose="020B0604020202020204" pitchFamily="34" charset="0"/>
              </a:rPr>
              <a:t>Společný akční plán (SAP) - sběr projektových záměrů – sociální oblast</a:t>
            </a:r>
            <a:endParaRPr lang="cs-CZ" dirty="0"/>
          </a:p>
        </p:txBody>
      </p:sp>
      <p:pic>
        <p:nvPicPr>
          <p:cNvPr id="5" name="Zástupný symbol pro obsah 4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68760"/>
            <a:ext cx="6120679" cy="5425206"/>
          </a:xfrm>
        </p:spPr>
      </p:pic>
    </p:spTree>
    <p:extLst>
      <p:ext uri="{BB962C8B-B14F-4D97-AF65-F5344CB8AC3E}">
        <p14:creationId xmlns:p14="http://schemas.microsoft.com/office/powerpoint/2010/main" val="346175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Arial" panose="020B0604020202020204" pitchFamily="34" charset="0"/>
              </a:rPr>
              <a:t>Společný akční plán (SAP) - sběr projektových záměrů – sociální oblast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340768"/>
            <a:ext cx="5400600" cy="5281190"/>
          </a:xfrm>
        </p:spPr>
      </p:pic>
    </p:spTree>
    <p:extLst>
      <p:ext uri="{BB962C8B-B14F-4D97-AF65-F5344CB8AC3E}">
        <p14:creationId xmlns:p14="http://schemas.microsoft.com/office/powerpoint/2010/main" val="26356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Arial" panose="020B0604020202020204" pitchFamily="34" charset="0"/>
              </a:rPr>
              <a:t>Společný akční plán (SAP) - sběr projektových záměrů – sociální oblast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12776"/>
            <a:ext cx="5183420" cy="5256000"/>
          </a:xfrm>
        </p:spPr>
      </p:pic>
    </p:spTree>
    <p:extLst>
      <p:ext uri="{BB962C8B-B14F-4D97-AF65-F5344CB8AC3E}">
        <p14:creationId xmlns:p14="http://schemas.microsoft.com/office/powerpoint/2010/main" val="127692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Arial" panose="020B0604020202020204" pitchFamily="34" charset="0"/>
              </a:rPr>
              <a:t>Společný akční plán (SAP) - sběr projektových záměrů – sociální oblast</a:t>
            </a:r>
            <a:endParaRPr lang="cs-CZ" dirty="0"/>
          </a:p>
        </p:txBody>
      </p:sp>
      <p:pic>
        <p:nvPicPr>
          <p:cNvPr id="5" name="Zástupný symbol pro obsah 4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96752"/>
            <a:ext cx="4392488" cy="5519476"/>
          </a:xfrm>
        </p:spPr>
      </p:pic>
    </p:spTree>
    <p:extLst>
      <p:ext uri="{BB962C8B-B14F-4D97-AF65-F5344CB8AC3E}">
        <p14:creationId xmlns:p14="http://schemas.microsoft.com/office/powerpoint/2010/main" val="143284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Arial" panose="020B0604020202020204" pitchFamily="34" charset="0"/>
              </a:rPr>
              <a:t>Společný akční plán (SAP) - sběr projektových záměrů – sociální oblast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6792942" cy="4968552"/>
          </a:xfrm>
        </p:spPr>
      </p:pic>
    </p:spTree>
    <p:extLst>
      <p:ext uri="{BB962C8B-B14F-4D97-AF65-F5344CB8AC3E}">
        <p14:creationId xmlns:p14="http://schemas.microsoft.com/office/powerpoint/2010/main" val="278518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Arial" panose="020B0604020202020204" pitchFamily="34" charset="0"/>
              </a:rPr>
              <a:t>Společný akční plán (SAP) - sběr projektových záměrů – sociální oblast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96752"/>
            <a:ext cx="5184576" cy="5538231"/>
          </a:xfrm>
        </p:spPr>
      </p:pic>
    </p:spTree>
    <p:extLst>
      <p:ext uri="{BB962C8B-B14F-4D97-AF65-F5344CB8AC3E}">
        <p14:creationId xmlns:p14="http://schemas.microsoft.com/office/powerpoint/2010/main" val="334248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cs typeface="Arial" panose="020B0604020202020204" pitchFamily="34" charset="0"/>
              </a:rPr>
              <a:t>Společný akční plán (SAP) - sběr projektových záměrů – sociální oblast</a:t>
            </a:r>
            <a:endParaRPr lang="cs-CZ" dirty="0"/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268760"/>
            <a:ext cx="6048672" cy="5184576"/>
          </a:xfrm>
        </p:spPr>
      </p:pic>
    </p:spTree>
    <p:extLst>
      <p:ext uri="{BB962C8B-B14F-4D97-AF65-F5344CB8AC3E}">
        <p14:creationId xmlns:p14="http://schemas.microsoft.com/office/powerpoint/2010/main" val="399603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Úhly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1561</TotalTime>
  <Words>148</Words>
  <Application>Microsoft Office PowerPoint</Application>
  <PresentationFormat>Předvádění na obrazovce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Úhly</vt:lpstr>
      <vt:lpstr>SbĚR projektových záměrů</vt:lpstr>
      <vt:lpstr>Společný akční plán (SAP) - sběr projektových záměrů – sociální oblast </vt:lpstr>
      <vt:lpstr>Společný akční plán (SAP) - sběr projektových záměrů – sociální oblast</vt:lpstr>
      <vt:lpstr>Společný akční plán (SAP) - sběr projektových záměrů – sociální oblast</vt:lpstr>
      <vt:lpstr>Společný akční plán (SAP) - sběr projektových záměrů – sociální oblast</vt:lpstr>
      <vt:lpstr>Společný akční plán (SAP) - sběr projektových záměrů – sociální oblast</vt:lpstr>
      <vt:lpstr>Společný akční plán (SAP) - sběr projektových záměrů – sociální oblast</vt:lpstr>
      <vt:lpstr>Společný akční plán (SAP) - sběr projektových záměrů – sociální oblast</vt:lpstr>
      <vt:lpstr>Společný akční plán (SAP) - sběr projektových záměrů – sociální oblast</vt:lpstr>
      <vt:lpstr>Společný akční plán (SAP) - sběr projektových záměrů – sociální oblast</vt:lpstr>
      <vt:lpstr>Společný akční plán (SAP) - sběr projektových záměrů – sociální oblast</vt:lpstr>
      <vt:lpstr>Společný akční plán (SAP) - sběr projektových záměrů – sociální oblast</vt:lpstr>
    </vt:vector>
  </TitlesOfParts>
  <Company>Krajský úřad Libereckého kraje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STRATEGIE  A SPOLEČNÉHO AKČNÍHO PLÁNU V OBLASTI ROZVOJE LIDSKÝCh ZDROJŮ V Libereckém kraji</dc:title>
  <dc:creator>Ptakova Lucie</dc:creator>
  <cp:lastModifiedBy>Ptakova Lucie</cp:lastModifiedBy>
  <cp:revision>66</cp:revision>
  <cp:lastPrinted>2015-03-17T08:09:12Z</cp:lastPrinted>
  <dcterms:created xsi:type="dcterms:W3CDTF">2015-03-11T07:00:59Z</dcterms:created>
  <dcterms:modified xsi:type="dcterms:W3CDTF">2015-03-19T12:53:37Z</dcterms:modified>
</cp:coreProperties>
</file>